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3A37"/>
    <a:srgbClr val="9AC446"/>
    <a:srgbClr val="062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6"/>
    <p:restoredTop sz="94700"/>
  </p:normalViewPr>
  <p:slideViewPr>
    <p:cSldViewPr snapToGrid="0" snapToObjects="1">
      <p:cViewPr varScale="1">
        <p:scale>
          <a:sx n="102" d="100"/>
          <a:sy n="102" d="100"/>
        </p:scale>
        <p:origin x="616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8A82E-97EA-1D48-9959-38AC990B519A}" type="datetimeFigureOut">
              <a:rPr lang="en-US" smtClean="0"/>
              <a:t>7/17/18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49820-19E4-084F-88EE-D3857F6F1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20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49820-19E4-084F-88EE-D3857F6F1F1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356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your text to the headline box and drag the box to resize and fit your title. </a:t>
            </a:r>
          </a:p>
          <a:p>
            <a:r>
              <a:rPr lang="en-US" dirty="0"/>
              <a:t>Right click on the picture to change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49820-19E4-084F-88EE-D3857F6F1F1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847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your text to the headline box and drag the box to resize and fit your title. </a:t>
            </a:r>
          </a:p>
          <a:p>
            <a:r>
              <a:rPr lang="en-US" dirty="0"/>
              <a:t>Copy and paste the bullet points if you need more, or delete if not needed.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49820-19E4-084F-88EE-D3857F6F1F1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083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your text to the headline box and drag the box to resize and fit your title. </a:t>
            </a:r>
          </a:p>
          <a:p>
            <a:r>
              <a:rPr lang="en-US" dirty="0"/>
              <a:t>Right click on the picture to change it.</a:t>
            </a:r>
          </a:p>
          <a:p>
            <a:r>
              <a:rPr lang="en-US" dirty="0"/>
              <a:t>Delete or copy and paste pictures as needed.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49820-19E4-084F-88EE-D3857F6F1F1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70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your text to the headline box and drag the box to resize and fit your title.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49820-19E4-084F-88EE-D3857F6F1F1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337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your text to the headline box and drag the box to resize and fit your title.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49820-19E4-084F-88EE-D3857F6F1F1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7744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your text to the headline box and drag the box to resize and fit your title. </a:t>
            </a:r>
          </a:p>
          <a:p>
            <a:r>
              <a:rPr lang="en-US" dirty="0"/>
              <a:t>Right click on the picture to change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49820-19E4-084F-88EE-D3857F6F1F1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426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A3A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3BBB6-5804-F94F-89F6-048D4C60B5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 i="0">
                <a:solidFill>
                  <a:srgbClr val="9AC446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78B115-64E6-BC45-87D4-0233785C3D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8EC4D-A464-414D-B6A5-1226BC175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6599D-4FEB-5444-92EB-46C6EB3BC85E}" type="datetimeFigureOut">
              <a:rPr lang="en-US" smtClean="0"/>
              <a:t>7/17/18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6B503-D426-944F-80F9-172BAFE4C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1A1FC7-B6A1-714D-B396-DB9CEF5E4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42D60-243E-B747-9AA3-9AB60F11A97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4C2E57-B9FB-154B-9D0B-2232B6E42D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0" y="442007"/>
            <a:ext cx="2315179" cy="84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82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4A24C-6B57-8648-9227-858CA4235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277DE6-3BB7-FF40-97FC-EF7887747B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817E94-E5AE-C241-942F-9C4D17D9F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6599D-4FEB-5444-92EB-46C6EB3BC85E}" type="datetimeFigureOut">
              <a:rPr lang="en-US" smtClean="0"/>
              <a:t>7/17/18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526936-9DD6-3143-A29C-F25362FE7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860B45-C262-CF45-9EDE-3263AF857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42D60-243E-B747-9AA3-9AB60F11A9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132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514BBA-4B30-F640-92E8-73D2D48131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040DE4-963B-4940-8C4A-9E42B0530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BAF868-0189-514E-9775-C28CDF70A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6599D-4FEB-5444-92EB-46C6EB3BC85E}" type="datetimeFigureOut">
              <a:rPr lang="en-US" smtClean="0"/>
              <a:t>7/17/18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808CA8-0F65-B346-A523-8394F00E9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723266-839D-1C45-A334-7055945E5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42D60-243E-B747-9AA3-9AB60F11A9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004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2B68F1-68DC-C04F-9DE5-54D45EEA8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93CE4-A683-A14B-9328-CEA6C5775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8D223F-29A5-1949-96A3-ECF452825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6599D-4FEB-5444-92EB-46C6EB3BC85E}" type="datetimeFigureOut">
              <a:rPr lang="en-US" smtClean="0"/>
              <a:t>7/17/18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EE0F77-41A1-4045-A0E7-5F31F2E53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41361B-B314-1B40-90DE-97CA6D59D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42D60-243E-B747-9AA3-9AB60F11A9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488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3151C-1CAA-884A-86BC-5BBFC56CC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37CF2D-27C5-D84E-B43F-324E6A4E5F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FC26C5-A968-D140-825D-10148C13D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6599D-4FEB-5444-92EB-46C6EB3BC85E}" type="datetimeFigureOut">
              <a:rPr lang="en-US" smtClean="0"/>
              <a:t>7/17/18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78AC1C-1EF3-204E-AA14-1DF07AEC0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807092-EC77-1143-BE96-7BBBBC277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42D60-243E-B747-9AA3-9AB60F11A9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907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338DC-03FF-0F4E-9EDC-6DD700B46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F2192-9579-6F4E-9F9B-C1EE799C69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339928-ADC5-6540-8A0D-27B752F271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AC2081-7626-A449-B245-CB65CF006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6599D-4FEB-5444-92EB-46C6EB3BC85E}" type="datetimeFigureOut">
              <a:rPr lang="en-US" smtClean="0"/>
              <a:t>7/17/18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4603D8-A9F9-BA46-BF1F-90864A394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82E34A-D8D4-F14E-972B-58B4AFFF8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42D60-243E-B747-9AA3-9AB60F11A9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096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9FF61-9F2A-374F-9836-CEA8CF795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C47A4E-5D55-784B-A855-7782CC28B1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6F1E8B-8E85-9E40-AFFB-2817400529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5165FC-8BF2-F846-A335-B93D652392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6893DF-EA5D-0B4E-A265-F149AD9CAD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31FFF38-88CD-764F-A418-0B99B7535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6599D-4FEB-5444-92EB-46C6EB3BC85E}" type="datetimeFigureOut">
              <a:rPr lang="en-US" smtClean="0"/>
              <a:t>7/17/18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89B5563-C5DA-D94E-AB89-357CC1095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BD5A97-6771-4D49-A2D3-59FCD2048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42D60-243E-B747-9AA3-9AB60F11A9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70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55A22-3697-8D4C-A22B-882236AAA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039221-358F-FF40-AF7E-9199A9D4D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6599D-4FEB-5444-92EB-46C6EB3BC85E}" type="datetimeFigureOut">
              <a:rPr lang="en-US" smtClean="0"/>
              <a:t>7/17/18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9C8999-A1A5-B540-9A86-C8DE8D99E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A8C5EF-ABFB-E848-A8EF-9C4115711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42D60-243E-B747-9AA3-9AB60F11A9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79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C13440-3BD2-904C-954D-3B9002D00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6599D-4FEB-5444-92EB-46C6EB3BC85E}" type="datetimeFigureOut">
              <a:rPr lang="en-US" smtClean="0"/>
              <a:t>7/17/18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789F3B-8814-7844-9CA0-07A555F36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2A407F-C4DC-C845-A393-985874CA1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42D60-243E-B747-9AA3-9AB60F11A9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873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8A738-B9EE-894C-A0DF-636DB00DD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0724EB-7D67-AD44-A193-E4654A50E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C4B1B-9857-4843-87D9-0C9CAF5DFC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4F32E7-C056-1442-9817-505214549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6599D-4FEB-5444-92EB-46C6EB3BC85E}" type="datetimeFigureOut">
              <a:rPr lang="en-US" smtClean="0"/>
              <a:t>7/17/18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4F960F-A6C7-194C-8E73-FC05591D8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0F0BEC-AFCF-7040-9CBF-F44BF4B84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42D60-243E-B747-9AA3-9AB60F11A9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630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F6D91-6F6A-7743-9962-EFDC36708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93899E-94E0-CF4D-895A-06AA508999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36E922-0F3E-6B49-BAA9-B724B77A6F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BAAE56-BA92-284E-B713-78E69CEFD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6599D-4FEB-5444-92EB-46C6EB3BC85E}" type="datetimeFigureOut">
              <a:rPr lang="en-US" smtClean="0"/>
              <a:t>7/17/18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63A2C2-91B6-064B-B7B8-027C40A08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1C04BB-E958-4249-8F45-56D645615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42D60-243E-B747-9AA3-9AB60F11A9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670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A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B16521-4C0E-8345-AB46-B215CDDE6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07EDE5-BA7C-5642-AD08-DAE88A37D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A5B368-BA40-DD49-9B99-8F3DF29F48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6599D-4FEB-5444-92EB-46C6EB3BC85E}" type="datetimeFigureOut">
              <a:rPr lang="en-US" smtClean="0"/>
              <a:t>7/17/18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54A414-6D91-9643-A812-B066722EBB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DF60F6-AEF3-4041-B5E1-3A43FB330E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42D60-243E-B747-9AA3-9AB60F11A9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09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9AC446"/>
          </a:solidFill>
          <a:latin typeface="Arial Black" panose="020B0604020202020204" pitchFamily="34" charset="0"/>
          <a:ea typeface="+mj-ea"/>
          <a:cs typeface="Arial Black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6.emf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emf"/><Relationship Id="rId4" Type="http://schemas.openxmlformats.org/officeDocument/2006/relationships/image" Target="../media/image37.png"/><Relationship Id="rId9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4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6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3.jpeg"/><Relationship Id="rId4" Type="http://schemas.openxmlformats.org/officeDocument/2006/relationships/image" Target="../media/image28.jpeg"/><Relationship Id="rId9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4C703C2-5623-F64F-9FDB-FE3870396F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573" y="1083129"/>
            <a:ext cx="6156854" cy="469174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BE41BC1-5399-C449-A3FC-6139131F1B8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05287" y="3378533"/>
            <a:ext cx="4656044" cy="47926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3562CC-3A4F-C94A-ADAB-E5334F55A5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62557">
            <a:off x="9203332" y="-544440"/>
            <a:ext cx="3035096" cy="83550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9C856B-BD00-3F42-98E6-FD962EB7DE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087214">
            <a:off x="-2426755" y="-368282"/>
            <a:ext cx="5483172" cy="5706217"/>
          </a:xfrm>
          <a:prstGeom prst="rect">
            <a:avLst/>
          </a:prstGeom>
          <a:effectLst>
            <a:outerShdw dist="177800" dir="5400000" algn="ctr" rotWithShape="0">
              <a:srgbClr val="000000">
                <a:alpha val="27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846358A-A636-1F4B-8E92-2C7D98FD9A8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4464" y="-234309"/>
            <a:ext cx="5323071" cy="13174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6E231BB-0D8E-BD49-B1C0-82888D48091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1964" y="4652383"/>
            <a:ext cx="2149724" cy="220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926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640BAD6-CEA7-5E4D-870A-A0E93A1C6A6C}"/>
              </a:ext>
            </a:extLst>
          </p:cNvPr>
          <p:cNvSpPr txBox="1"/>
          <p:nvPr/>
        </p:nvSpPr>
        <p:spPr>
          <a:xfrm>
            <a:off x="4134169" y="4238213"/>
            <a:ext cx="3735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some body text here and make </a:t>
            </a:r>
            <a:r>
              <a:rPr lang="en-US" b="1" dirty="0">
                <a:solidFill>
                  <a:srgbClr val="9AC4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important things green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2F4E65-1D74-6143-92D7-0073D611FC7A}"/>
              </a:ext>
            </a:extLst>
          </p:cNvPr>
          <p:cNvSpPr/>
          <p:nvPr/>
        </p:nvSpPr>
        <p:spPr>
          <a:xfrm rot="21390491">
            <a:off x="3929955" y="2196339"/>
            <a:ext cx="2803816" cy="816116"/>
          </a:xfrm>
          <a:prstGeom prst="rect">
            <a:avLst/>
          </a:prstGeom>
          <a:solidFill>
            <a:srgbClr val="9AC446"/>
          </a:solidFill>
          <a:ln>
            <a:noFill/>
          </a:ln>
          <a:effectLst>
            <a:outerShdw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spc="-100" dirty="0">
                <a:latin typeface="Arial Black" panose="020B0604020202020204" pitchFamily="34" charset="0"/>
                <a:cs typeface="Arial Black" panose="020B0604020202020204" pitchFamily="34" charset="0"/>
              </a:rPr>
              <a:t>How to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92A2B8-23E0-724D-BDA3-1CBC1286C592}"/>
              </a:ext>
            </a:extLst>
          </p:cNvPr>
          <p:cNvSpPr/>
          <p:nvPr/>
        </p:nvSpPr>
        <p:spPr>
          <a:xfrm rot="238136">
            <a:off x="4782449" y="2986330"/>
            <a:ext cx="3062253" cy="816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spc="-100" dirty="0">
                <a:solidFill>
                  <a:srgbClr val="0A3A3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get involved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125A9B-35CF-C642-8884-0CAEDF4968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12503">
            <a:off x="883309" y="3927482"/>
            <a:ext cx="1092200" cy="3492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058D71-C33E-CB45-8497-57FC69BE287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66044">
            <a:off x="8734376" y="4010426"/>
            <a:ext cx="2847445" cy="6858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3379101-AD40-E24C-B59E-42B6871246ED}"/>
              </a:ext>
            </a:extLst>
          </p:cNvPr>
          <p:cNvSpPr txBox="1"/>
          <p:nvPr/>
        </p:nvSpPr>
        <p:spPr>
          <a:xfrm rot="21393314">
            <a:off x="9030240" y="4549120"/>
            <a:ext cx="1919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add some text here or just delete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1CE86B-616E-4448-80A2-6879B92774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3456414">
            <a:off x="-530198" y="346958"/>
            <a:ext cx="3454400" cy="1587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06C6AE4-6CDF-CF4D-861D-8DEEAE8A6D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700000">
            <a:off x="564935" y="2428780"/>
            <a:ext cx="1707017" cy="11712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AC7A05D-98C5-844A-9761-D2A11B7CB37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6161" y="2300529"/>
            <a:ext cx="1358900" cy="9323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CF068D0-CC07-F94B-B88B-4FF2D4C33A6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91" y="470742"/>
            <a:ext cx="2159000" cy="1066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97F7F94-1777-BA4F-A65D-EE70751CE1C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250" y="190376"/>
            <a:ext cx="6483134" cy="160454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B35D8CD-15D0-1D4F-BC6F-21F54A6DC2D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08" y="5186362"/>
            <a:ext cx="3128091" cy="306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511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C2F4E65-1D74-6143-92D7-0073D611FC7A}"/>
              </a:ext>
            </a:extLst>
          </p:cNvPr>
          <p:cNvSpPr/>
          <p:nvPr/>
        </p:nvSpPr>
        <p:spPr>
          <a:xfrm rot="21390491">
            <a:off x="3929955" y="2014033"/>
            <a:ext cx="2803816" cy="816116"/>
          </a:xfrm>
          <a:prstGeom prst="rect">
            <a:avLst/>
          </a:prstGeom>
          <a:solidFill>
            <a:srgbClr val="9AC446"/>
          </a:solidFill>
          <a:ln>
            <a:noFill/>
          </a:ln>
          <a:effectLst>
            <a:outerShdw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spc="-100" dirty="0">
                <a:latin typeface="Arial Black" panose="020B0604020202020204" pitchFamily="34" charset="0"/>
                <a:cs typeface="Arial Black" panose="020B0604020202020204" pitchFamily="34" charset="0"/>
              </a:rPr>
              <a:t>Any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92A2B8-23E0-724D-BDA3-1CBC1286C592}"/>
              </a:ext>
            </a:extLst>
          </p:cNvPr>
          <p:cNvSpPr/>
          <p:nvPr/>
        </p:nvSpPr>
        <p:spPr>
          <a:xfrm rot="238136">
            <a:off x="4782449" y="2804024"/>
            <a:ext cx="3062253" cy="816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spc="-100" dirty="0">
                <a:solidFill>
                  <a:srgbClr val="0A3A3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questions?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D24A4D-F264-4049-87BF-1539CE45D6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8753" y="4307149"/>
            <a:ext cx="1600200" cy="3035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47AB7BD-BB9B-7B45-AD6B-BBCD8D7C62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273606" y="5233759"/>
            <a:ext cx="1111694" cy="21086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5D8F328-E3CB-8D4E-8995-66436CB63F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7069174" y="4307148"/>
            <a:ext cx="1600200" cy="30353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C253AA8-E470-BA47-8E0F-586C22DA65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923" y="5233759"/>
            <a:ext cx="1111694" cy="210868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01E558-59DD-D649-BBB8-062B60370E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1630070" y="5233758"/>
            <a:ext cx="1111694" cy="21086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AED2BDE-A163-F247-8A31-A9F8CA64B5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91" y="470742"/>
            <a:ext cx="21590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668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4BC984-8B02-5541-9FAC-6DD04D4207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3" y="330124"/>
            <a:ext cx="5820229" cy="19641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E967B79-46E4-5E49-BABD-763BD895B800}"/>
              </a:ext>
            </a:extLst>
          </p:cNvPr>
          <p:cNvSpPr txBox="1"/>
          <p:nvPr/>
        </p:nvSpPr>
        <p:spPr>
          <a:xfrm>
            <a:off x="1089168" y="2071682"/>
            <a:ext cx="6131200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9AC4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roots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Making something incredible </a:t>
            </a:r>
            <a:b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our unloved places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 what you can, share what you have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and potential of our future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solidFill>
                  <a:srgbClr val="9AC4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growth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eat, you’re 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groups in the UK, 600 worldwide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Federation of groups, joined by three plates</a:t>
            </a:r>
          </a:p>
          <a:p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600081-1ED4-484C-817C-5BF189A533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527" y="5381812"/>
            <a:ext cx="12313086" cy="150124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5690FB6-C881-634C-BC26-F070734BD6FD}"/>
              </a:ext>
            </a:extLst>
          </p:cNvPr>
          <p:cNvSpPr/>
          <p:nvPr/>
        </p:nvSpPr>
        <p:spPr>
          <a:xfrm>
            <a:off x="6835036" y="4208942"/>
            <a:ext cx="3077251" cy="1431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273826C-D82D-9C43-ACD0-635D260FE53C}"/>
              </a:ext>
            </a:extLst>
          </p:cNvPr>
          <p:cNvSpPr/>
          <p:nvPr/>
        </p:nvSpPr>
        <p:spPr>
          <a:xfrm>
            <a:off x="7245584" y="5640718"/>
            <a:ext cx="160274" cy="844107"/>
          </a:xfrm>
          <a:prstGeom prst="rect">
            <a:avLst/>
          </a:prstGeom>
          <a:solidFill>
            <a:srgbClr val="9AC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72CEA0D-EECB-1F44-956F-3BFB85E0F5F5}"/>
              </a:ext>
            </a:extLst>
          </p:cNvPr>
          <p:cNvSpPr/>
          <p:nvPr/>
        </p:nvSpPr>
        <p:spPr>
          <a:xfrm>
            <a:off x="9387533" y="5640719"/>
            <a:ext cx="160274" cy="844107"/>
          </a:xfrm>
          <a:prstGeom prst="rect">
            <a:avLst/>
          </a:prstGeom>
          <a:solidFill>
            <a:srgbClr val="9AC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A56882-938C-9E4B-8F28-45510C073B12}"/>
              </a:ext>
            </a:extLst>
          </p:cNvPr>
          <p:cNvSpPr txBox="1"/>
          <p:nvPr/>
        </p:nvSpPr>
        <p:spPr>
          <a:xfrm>
            <a:off x="7129060" y="4416998"/>
            <a:ext cx="24187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pc="-50" dirty="0">
                <a:solidFill>
                  <a:srgbClr val="0A3A3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No rules, just values, stories and passion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051730E-16E2-EC40-898F-9F80C9DB39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05273">
            <a:off x="6610987" y="1476820"/>
            <a:ext cx="2058911" cy="1373385"/>
          </a:xfrm>
          <a:prstGeom prst="rect">
            <a:avLst/>
          </a:prstGeom>
          <a:ln w="66675">
            <a:solidFill>
              <a:schemeClr val="bg1"/>
            </a:solidFill>
            <a:miter lim="800000"/>
          </a:ln>
          <a:effectLst>
            <a:outerShdw blurRad="50800" dist="38100" dir="5400000" sx="99000" sy="99000" algn="t" rotWithShape="0">
              <a:prstClr val="black">
                <a:alpha val="36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62F3567-4DC3-3141-BEDE-F2282787DA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05273">
            <a:off x="8215191" y="1346414"/>
            <a:ext cx="729121" cy="48196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8A92F77-8B29-6A44-AE10-E5C4AE7C2B7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05273" flipH="1">
            <a:off x="6410522" y="1158111"/>
            <a:ext cx="729122" cy="4819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05A8AAC-3BCC-5D4C-8FE5-AEE69008EBB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40228">
            <a:off x="9367071" y="1658209"/>
            <a:ext cx="2157202" cy="1438949"/>
          </a:xfrm>
          <a:prstGeom prst="rect">
            <a:avLst/>
          </a:prstGeom>
          <a:ln w="66675">
            <a:solidFill>
              <a:schemeClr val="bg1"/>
            </a:solidFill>
            <a:miter lim="800000"/>
          </a:ln>
          <a:effectLst>
            <a:outerShdw blurRad="50800" dist="38100" dir="5400000" sx="99000" sy="99000" algn="t" rotWithShape="0">
              <a:prstClr val="black">
                <a:alpha val="36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D459D0-F959-8B44-A910-D522C628C4E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40228">
            <a:off x="10863278" y="1321884"/>
            <a:ext cx="729121" cy="4819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9386172-17FA-1E4B-A75B-51905ABD271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40228" flipH="1">
            <a:off x="8998492" y="1618777"/>
            <a:ext cx="729122" cy="48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894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4BC984-8B02-5541-9FAC-6DD04D4207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7827" y="348256"/>
            <a:ext cx="5472479" cy="19641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E967B79-46E4-5E49-BABD-763BD895B800}"/>
              </a:ext>
            </a:extLst>
          </p:cNvPr>
          <p:cNvSpPr txBox="1"/>
          <p:nvPr/>
        </p:nvSpPr>
        <p:spPr>
          <a:xfrm>
            <a:off x="493188" y="2668783"/>
            <a:ext cx="29866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galvanize our community through growing and celebrating local food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4EC04F-6F1D-CB42-9734-D2B53C0F37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007" y="3966285"/>
            <a:ext cx="3853731" cy="40277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D43F30-D869-6045-8380-BC1F3AB563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3629" y="3766554"/>
            <a:ext cx="3800378" cy="40277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C43947A-2C30-5A4F-B324-12FFC72F87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273" y="3689086"/>
            <a:ext cx="3816636" cy="40277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CAF084A-9787-2C45-8242-549D6D1340F4}"/>
              </a:ext>
            </a:extLst>
          </p:cNvPr>
          <p:cNvSpPr txBox="1"/>
          <p:nvPr/>
        </p:nvSpPr>
        <p:spPr>
          <a:xfrm>
            <a:off x="4670306" y="2668783"/>
            <a:ext cx="2986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bring learning to life, from plot to playground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C9DD14-C494-D740-B3D6-790DD13CA500}"/>
              </a:ext>
            </a:extLst>
          </p:cNvPr>
          <p:cNvSpPr txBox="1"/>
          <p:nvPr/>
        </p:nvSpPr>
        <p:spPr>
          <a:xfrm>
            <a:off x="8248334" y="2668783"/>
            <a:ext cx="2986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support local </a:t>
            </a:r>
            <a:br>
              <a:rPr lang="en-GB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we buy local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29EB95-43E7-4448-BCE9-CA980FB7532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54579" y="106802"/>
            <a:ext cx="2149724" cy="220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583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4BC984-8B02-5541-9FAC-6DD04D4207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588" y="598807"/>
            <a:ext cx="5472479" cy="14267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30C7E8-AE01-7E43-A67C-1B6C19005BF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470" y="2509156"/>
            <a:ext cx="5227597" cy="52511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86ED31-FA22-9049-AF0F-68C4A6863A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40344">
            <a:off x="7455114" y="2323067"/>
            <a:ext cx="4096101" cy="36656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E967B79-46E4-5E49-BABD-763BD895B800}"/>
              </a:ext>
            </a:extLst>
          </p:cNvPr>
          <p:cNvSpPr txBox="1"/>
          <p:nvPr/>
        </p:nvSpPr>
        <p:spPr>
          <a:xfrm>
            <a:off x="943427" y="2796785"/>
            <a:ext cx="4368800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9AC4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Everywhere the three plate recipe </a:t>
            </a:r>
            <a:br>
              <a:rPr lang="en-US" b="1" dirty="0">
                <a:solidFill>
                  <a:srgbClr val="9AC44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9AC4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tried, it has a distinct local flavor. But we believe in: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A3A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Being positive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A3A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Being local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A3A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Being connected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A3A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Being brave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A3A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Being active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D30C1F-8515-8A45-818E-F11B93038EB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5273">
            <a:off x="3980726" y="3554554"/>
            <a:ext cx="1490570" cy="1603522"/>
          </a:xfrm>
          <a:prstGeom prst="rect">
            <a:avLst/>
          </a:prstGeom>
          <a:ln w="66675">
            <a:solidFill>
              <a:schemeClr val="bg1"/>
            </a:solidFill>
            <a:miter lim="800000"/>
          </a:ln>
          <a:effectLst>
            <a:outerShdw blurRad="50800" dist="38100" dir="5400000" sx="99000" sy="99000" algn="t" rotWithShape="0">
              <a:prstClr val="black">
                <a:alpha val="36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668010-1C54-0743-B97C-5348D410326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05273">
            <a:off x="5070378" y="3502136"/>
            <a:ext cx="729121" cy="4819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2166CAE-FC79-9946-812B-9359A5BB1FE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05273" flipH="1">
            <a:off x="3785183" y="3393496"/>
            <a:ext cx="729122" cy="4819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724A42-2A5B-D241-A03D-76C3BEB801F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1049">
            <a:off x="5568377" y="-2616377"/>
            <a:ext cx="5915296" cy="6155919"/>
          </a:xfrm>
          <a:prstGeom prst="rect">
            <a:avLst/>
          </a:prstGeom>
          <a:effectLst>
            <a:outerShdw dist="177800" dir="5400000" algn="ctr" rotWithShape="0">
              <a:srgbClr val="000000">
                <a:alpha val="27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9812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C4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E967B79-46E4-5E49-BABD-763BD895B800}"/>
              </a:ext>
            </a:extLst>
          </p:cNvPr>
          <p:cNvSpPr txBox="1"/>
          <p:nvPr/>
        </p:nvSpPr>
        <p:spPr>
          <a:xfrm>
            <a:off x="7848704" y="2983966"/>
            <a:ext cx="334481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0A3A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Join us on our journey </a:t>
            </a:r>
            <a:br>
              <a:rPr lang="en-US" b="1" dirty="0">
                <a:solidFill>
                  <a:srgbClr val="0A3A3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0A3A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find your own way </a:t>
            </a:r>
            <a:br>
              <a:rPr lang="en-US" b="1" dirty="0">
                <a:solidFill>
                  <a:srgbClr val="0A3A3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0A3A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 incredible.</a:t>
            </a:r>
          </a:p>
          <a:p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www.incredibleedible.org.uk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DC0534-91E0-9342-A39F-3CBBD253205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2698" y="541316"/>
            <a:ext cx="5834001" cy="569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941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F41856F-9B5F-5B44-B6EC-AC385C0D66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5596" y="2339085"/>
            <a:ext cx="4853484" cy="3235656"/>
          </a:xfrm>
          <a:prstGeom prst="rect">
            <a:avLst/>
          </a:prstGeom>
          <a:ln w="127000">
            <a:solidFill>
              <a:schemeClr val="bg1"/>
            </a:solidFill>
            <a:miter lim="800000"/>
          </a:ln>
          <a:effectLst>
            <a:outerShdw blurRad="50800" dist="127000" dir="5400000" algn="t" rotWithShape="0">
              <a:prstClr val="black">
                <a:alpha val="33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C2F4E65-1D74-6143-92D7-0073D611FC7A}"/>
              </a:ext>
            </a:extLst>
          </p:cNvPr>
          <p:cNvSpPr/>
          <p:nvPr/>
        </p:nvSpPr>
        <p:spPr>
          <a:xfrm rot="21390491">
            <a:off x="567559" y="1182414"/>
            <a:ext cx="4083269" cy="816116"/>
          </a:xfrm>
          <a:prstGeom prst="rect">
            <a:avLst/>
          </a:prstGeom>
          <a:solidFill>
            <a:srgbClr val="9AC446"/>
          </a:solidFill>
          <a:ln>
            <a:noFill/>
          </a:ln>
          <a:effectLst>
            <a:outerShdw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spc="-100" dirty="0">
                <a:latin typeface="Arial Black" panose="020B0604020202020204" pitchFamily="34" charset="0"/>
                <a:cs typeface="Arial Black" panose="020B0604020202020204" pitchFamily="34" charset="0"/>
              </a:rPr>
              <a:t>What our group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92A2B8-23E0-724D-BDA3-1CBC1286C592}"/>
              </a:ext>
            </a:extLst>
          </p:cNvPr>
          <p:cNvSpPr/>
          <p:nvPr/>
        </p:nvSpPr>
        <p:spPr>
          <a:xfrm rot="238136">
            <a:off x="741786" y="2138864"/>
            <a:ext cx="4083269" cy="816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spc="-100" dirty="0">
                <a:solidFill>
                  <a:srgbClr val="0A3A3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has been up to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40BAD6-CEA7-5E4D-870A-A0E93A1C6A6C}"/>
              </a:ext>
            </a:extLst>
          </p:cNvPr>
          <p:cNvSpPr txBox="1"/>
          <p:nvPr/>
        </p:nvSpPr>
        <p:spPr>
          <a:xfrm>
            <a:off x="936786" y="3956913"/>
            <a:ext cx="3735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some body text here and make </a:t>
            </a:r>
            <a:r>
              <a:rPr lang="en-US" b="1" dirty="0">
                <a:solidFill>
                  <a:srgbClr val="9AC4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important things green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C9B99F-046A-344E-A3A1-22FE5A659D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3768" y="1878097"/>
            <a:ext cx="1582740" cy="10462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16A934F-E621-CC43-9D67-606168E321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62224" y="1919201"/>
            <a:ext cx="1582740" cy="10462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91" y="470742"/>
            <a:ext cx="21590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296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C2F4E65-1D74-6143-92D7-0073D611FC7A}"/>
              </a:ext>
            </a:extLst>
          </p:cNvPr>
          <p:cNvSpPr/>
          <p:nvPr/>
        </p:nvSpPr>
        <p:spPr>
          <a:xfrm rot="21390491">
            <a:off x="567559" y="1182414"/>
            <a:ext cx="4083269" cy="816116"/>
          </a:xfrm>
          <a:prstGeom prst="rect">
            <a:avLst/>
          </a:prstGeom>
          <a:solidFill>
            <a:srgbClr val="9AC446"/>
          </a:solidFill>
          <a:ln>
            <a:noFill/>
          </a:ln>
          <a:effectLst>
            <a:outerShdw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spc="-100" dirty="0">
                <a:latin typeface="Arial Black" panose="020B0604020202020204" pitchFamily="34" charset="0"/>
                <a:cs typeface="Arial Black" panose="020B0604020202020204" pitchFamily="34" charset="0"/>
              </a:rPr>
              <a:t>How we are part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92A2B8-23E0-724D-BDA3-1CBC1286C592}"/>
              </a:ext>
            </a:extLst>
          </p:cNvPr>
          <p:cNvSpPr/>
          <p:nvPr/>
        </p:nvSpPr>
        <p:spPr>
          <a:xfrm rot="238136">
            <a:off x="741786" y="2138864"/>
            <a:ext cx="4083269" cy="816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spc="-100" dirty="0">
                <a:solidFill>
                  <a:srgbClr val="0A3A3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of the network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40BAD6-CEA7-5E4D-870A-A0E93A1C6A6C}"/>
              </a:ext>
            </a:extLst>
          </p:cNvPr>
          <p:cNvSpPr txBox="1"/>
          <p:nvPr/>
        </p:nvSpPr>
        <p:spPr>
          <a:xfrm>
            <a:off x="936786" y="3956913"/>
            <a:ext cx="3735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some body text here and make </a:t>
            </a:r>
            <a:r>
              <a:rPr lang="en-US" b="1" dirty="0">
                <a:solidFill>
                  <a:srgbClr val="9AC4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important things green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A78B8E-9BC6-5847-8B3C-3A39F0CDD6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6687" y="-686639"/>
            <a:ext cx="6315137" cy="685800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CE73C561-1810-2A46-B78A-B7F928426A94}"/>
              </a:ext>
            </a:extLst>
          </p:cNvPr>
          <p:cNvGrpSpPr/>
          <p:nvPr/>
        </p:nvGrpSpPr>
        <p:grpSpPr>
          <a:xfrm>
            <a:off x="7069958" y="1938927"/>
            <a:ext cx="4191919" cy="369332"/>
            <a:chOff x="7069958" y="1938927"/>
            <a:chExt cx="4191919" cy="36933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9FB722D-11E2-5748-915A-219EA03392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69958" y="1958772"/>
              <a:ext cx="326697" cy="326697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24D4FA0-70CC-8C4B-8947-7036A7BFA98B}"/>
                </a:ext>
              </a:extLst>
            </p:cNvPr>
            <p:cNvSpPr txBox="1"/>
            <p:nvPr/>
          </p:nvSpPr>
          <p:spPr>
            <a:xfrm>
              <a:off x="7526772" y="1938927"/>
              <a:ext cx="37351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Point  1</a:t>
              </a:r>
              <a:endParaRPr lang="en-US" b="1" dirty="0">
                <a:solidFill>
                  <a:srgbClr val="9AC44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B83D32D-07A2-C045-BE1D-9090B42CE1AD}"/>
              </a:ext>
            </a:extLst>
          </p:cNvPr>
          <p:cNvGrpSpPr/>
          <p:nvPr/>
        </p:nvGrpSpPr>
        <p:grpSpPr>
          <a:xfrm>
            <a:off x="7069958" y="2711437"/>
            <a:ext cx="4191919" cy="369332"/>
            <a:chOff x="7069958" y="2711437"/>
            <a:chExt cx="4191919" cy="36933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084A46C-BD2E-3545-A23A-F2AF9DF173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69958" y="2742361"/>
              <a:ext cx="326697" cy="32669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2DB7214-75C4-664C-A14B-6F6B1AC5A2F7}"/>
                </a:ext>
              </a:extLst>
            </p:cNvPr>
            <p:cNvSpPr txBox="1"/>
            <p:nvPr/>
          </p:nvSpPr>
          <p:spPr>
            <a:xfrm>
              <a:off x="7526772" y="2711437"/>
              <a:ext cx="37351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Point  2</a:t>
              </a:r>
              <a:endParaRPr lang="en-US" b="1" dirty="0">
                <a:solidFill>
                  <a:srgbClr val="9AC44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B890CFD-7B78-2C46-B8E5-2D54E75A158E}"/>
              </a:ext>
            </a:extLst>
          </p:cNvPr>
          <p:cNvGrpSpPr/>
          <p:nvPr/>
        </p:nvGrpSpPr>
        <p:grpSpPr>
          <a:xfrm>
            <a:off x="7069958" y="3515479"/>
            <a:ext cx="4191919" cy="369332"/>
            <a:chOff x="7069958" y="3515479"/>
            <a:chExt cx="4191919" cy="36933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0177E9A-F59A-BF4E-8AD4-0DC96581C0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69958" y="3530049"/>
              <a:ext cx="326697" cy="326697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C0990CD-34AD-1548-97F0-C54141196D90}"/>
                </a:ext>
              </a:extLst>
            </p:cNvPr>
            <p:cNvSpPr txBox="1"/>
            <p:nvPr/>
          </p:nvSpPr>
          <p:spPr>
            <a:xfrm>
              <a:off x="7526772" y="3515479"/>
              <a:ext cx="37351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Point  3</a:t>
              </a:r>
              <a:endParaRPr lang="en-US" b="1" dirty="0">
                <a:solidFill>
                  <a:srgbClr val="9AC44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856FF84-4ECF-914E-B7A2-B54DD7AF8A98}"/>
              </a:ext>
            </a:extLst>
          </p:cNvPr>
          <p:cNvGrpSpPr/>
          <p:nvPr/>
        </p:nvGrpSpPr>
        <p:grpSpPr>
          <a:xfrm>
            <a:off x="7069958" y="4287989"/>
            <a:ext cx="4191919" cy="369332"/>
            <a:chOff x="7069958" y="4287989"/>
            <a:chExt cx="4191919" cy="369332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01CDE3D-9EB4-0E48-B290-AC6CA357F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69958" y="4317737"/>
              <a:ext cx="326697" cy="32669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CAE8958-4A18-FE43-9923-2D05B75C92E5}"/>
                </a:ext>
              </a:extLst>
            </p:cNvPr>
            <p:cNvSpPr txBox="1"/>
            <p:nvPr/>
          </p:nvSpPr>
          <p:spPr>
            <a:xfrm>
              <a:off x="7526772" y="4287989"/>
              <a:ext cx="37351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Point  4</a:t>
              </a:r>
              <a:endParaRPr lang="en-US" b="1" dirty="0">
                <a:solidFill>
                  <a:srgbClr val="9AC44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5A8E2D9C-FF8C-534D-95B9-644CF82F2C1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91" y="470742"/>
            <a:ext cx="21590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101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C2F4E65-1D74-6143-92D7-0073D611FC7A}"/>
              </a:ext>
            </a:extLst>
          </p:cNvPr>
          <p:cNvSpPr/>
          <p:nvPr/>
        </p:nvSpPr>
        <p:spPr>
          <a:xfrm rot="21390491">
            <a:off x="567270" y="753089"/>
            <a:ext cx="4393332" cy="816116"/>
          </a:xfrm>
          <a:prstGeom prst="rect">
            <a:avLst/>
          </a:prstGeom>
          <a:solidFill>
            <a:srgbClr val="9AC446"/>
          </a:solidFill>
          <a:ln>
            <a:noFill/>
          </a:ln>
          <a:effectLst>
            <a:outerShdw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pc="-100" dirty="0">
                <a:latin typeface="Arial Black" panose="020B0604020202020204" pitchFamily="34" charset="0"/>
                <a:cs typeface="Arial Black" panose="020B0604020202020204" pitchFamily="34" charset="0"/>
              </a:rPr>
              <a:t>Something incredible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92A2B8-23E0-724D-BDA3-1CBC1286C592}"/>
              </a:ext>
            </a:extLst>
          </p:cNvPr>
          <p:cNvSpPr/>
          <p:nvPr/>
        </p:nvSpPr>
        <p:spPr>
          <a:xfrm>
            <a:off x="1069665" y="1537542"/>
            <a:ext cx="3427509" cy="816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spc="-100" dirty="0">
                <a:solidFill>
                  <a:srgbClr val="0A3A3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which we did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142B3C-4EDC-CD44-A800-FE748BE3F8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3464">
            <a:off x="6962146" y="3889358"/>
            <a:ext cx="3678211" cy="2239342"/>
          </a:xfrm>
          <a:prstGeom prst="rect">
            <a:avLst/>
          </a:prstGeom>
          <a:ln w="127000">
            <a:solidFill>
              <a:schemeClr val="bg1"/>
            </a:solidFill>
            <a:miter lim="800000"/>
          </a:ln>
          <a:effectLst>
            <a:outerShdw blurRad="50800" dist="127000" dir="5400000" algn="t" rotWithShape="0">
              <a:prstClr val="black">
                <a:alpha val="33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1E8ABC-CA46-1C40-BB0B-4760FFAD7C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6220">
            <a:off x="6360996" y="557845"/>
            <a:ext cx="1658690" cy="2493836"/>
          </a:xfrm>
          <a:prstGeom prst="rect">
            <a:avLst/>
          </a:prstGeom>
          <a:ln w="127000">
            <a:solidFill>
              <a:schemeClr val="bg1"/>
            </a:solidFill>
            <a:miter lim="800000"/>
          </a:ln>
          <a:effectLst>
            <a:outerShdw blurRad="50800" dist="127000" dir="5400000" algn="t" rotWithShape="0">
              <a:prstClr val="black">
                <a:alpha val="33000"/>
              </a:prst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EAE5987-5AD9-D146-9A2E-7EA1B99CF1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60372">
            <a:off x="3476242" y="2741918"/>
            <a:ext cx="2298307" cy="1532205"/>
          </a:xfrm>
          <a:prstGeom prst="rect">
            <a:avLst/>
          </a:prstGeom>
          <a:ln w="127000">
            <a:solidFill>
              <a:schemeClr val="bg1"/>
            </a:solidFill>
            <a:miter lim="800000"/>
          </a:ln>
          <a:effectLst>
            <a:outerShdw blurRad="50800" dist="127000" dir="5400000" algn="t" rotWithShape="0">
              <a:prstClr val="black">
                <a:alpha val="33000"/>
              </a:prstClr>
            </a:outerShdw>
          </a:effec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848F358-5D69-3A40-9984-831B1EF3C2A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70322">
            <a:off x="616428" y="3216698"/>
            <a:ext cx="1818562" cy="2734201"/>
          </a:xfrm>
          <a:prstGeom prst="rect">
            <a:avLst/>
          </a:prstGeom>
          <a:ln w="127000">
            <a:solidFill>
              <a:schemeClr val="bg1"/>
            </a:solidFill>
            <a:miter lim="800000"/>
          </a:ln>
          <a:effectLst>
            <a:outerShdw blurRad="50800" dist="127000" dir="5400000" algn="t" rotWithShape="0">
              <a:prstClr val="black">
                <a:alpha val="33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3A78918-64DE-6B48-A5E8-121695664AF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6220">
            <a:off x="7682014" y="411350"/>
            <a:ext cx="749487" cy="49542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990C89-F94C-1B44-A963-1A7BBABA9F8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6220" flipH="1">
            <a:off x="6204743" y="269715"/>
            <a:ext cx="749487" cy="4954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D434718-15C2-B048-B42C-A13F5A3B11A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3464">
            <a:off x="9968051" y="3738509"/>
            <a:ext cx="1199479" cy="7240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89691-B0C4-244A-A2BB-016FE79768A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3464" flipH="1">
            <a:off x="6682756" y="3457692"/>
            <a:ext cx="1199479" cy="7240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0A771C9-07E2-534C-B2FC-2C07D9E810B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60372">
            <a:off x="5297507" y="2327818"/>
            <a:ext cx="749487" cy="4954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5C8A772-7E07-3A40-B059-B8055898DD9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60372" flipH="1">
            <a:off x="3031539" y="2611286"/>
            <a:ext cx="749487" cy="49542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47764EC-5570-8340-8574-B9C17A80CC4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70322">
            <a:off x="1825422" y="2768528"/>
            <a:ext cx="749487" cy="49542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85D1BA8-C703-D143-A8E0-152BE27F854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70322" flipH="1">
            <a:off x="70441" y="3030060"/>
            <a:ext cx="749487" cy="49542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82A44A1-2040-BE4A-A762-7D029CB9FD0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91" y="470742"/>
            <a:ext cx="2159000" cy="10668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7F8A6F3-6915-2044-BB67-9DBF2B60938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16585">
            <a:off x="3813651" y="4885556"/>
            <a:ext cx="2032877" cy="1355252"/>
          </a:xfrm>
          <a:prstGeom prst="rect">
            <a:avLst/>
          </a:prstGeom>
          <a:ln w="127000">
            <a:solidFill>
              <a:schemeClr val="bg1"/>
            </a:solidFill>
            <a:miter lim="800000"/>
          </a:ln>
          <a:effectLst>
            <a:outerShdw blurRad="50800" dist="127000" dir="5400000" algn="t" rotWithShape="0">
              <a:prstClr val="black">
                <a:alpha val="33000"/>
              </a:prstClr>
            </a:outerShdw>
          </a:effec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DFED73D-A40A-094A-9A2A-740896455E9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16585">
            <a:off x="5452423" y="4757390"/>
            <a:ext cx="749487" cy="49542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99D8BE4-6C26-434F-96DF-ED783DC6104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16585" flipH="1">
            <a:off x="3564752" y="4617210"/>
            <a:ext cx="749487" cy="49542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E978D29-6918-1440-B0D7-329ADD4C44C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16585">
            <a:off x="9228497" y="2041373"/>
            <a:ext cx="2032877" cy="1355252"/>
          </a:xfrm>
          <a:prstGeom prst="rect">
            <a:avLst/>
          </a:prstGeom>
          <a:ln w="127000">
            <a:solidFill>
              <a:schemeClr val="bg1"/>
            </a:solidFill>
            <a:miter lim="800000"/>
          </a:ln>
          <a:effectLst>
            <a:outerShdw blurRad="50800" dist="127000" dir="5400000" algn="t" rotWithShape="0">
              <a:prstClr val="black">
                <a:alpha val="33000"/>
              </a:prstClr>
            </a:outerShdw>
          </a:effec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4D03E6F-16BB-454D-9883-F055489BF60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16585">
            <a:off x="10867269" y="1913207"/>
            <a:ext cx="749487" cy="49542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C430CAD3-02D1-6042-A336-724090E3A0A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16585" flipH="1">
            <a:off x="8979598" y="1773027"/>
            <a:ext cx="749487" cy="49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563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7C6B3D-3AC7-3749-B4A7-D1DAF19D9F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867" y="1537542"/>
            <a:ext cx="6068620" cy="2694878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99AC22A-698F-B648-A225-335F1507F73D}"/>
              </a:ext>
            </a:extLst>
          </p:cNvPr>
          <p:cNvGrpSpPr/>
          <p:nvPr/>
        </p:nvGrpSpPr>
        <p:grpSpPr>
          <a:xfrm>
            <a:off x="-5146368" y="1303281"/>
            <a:ext cx="4595210" cy="3832520"/>
            <a:chOff x="819435" y="1187310"/>
            <a:chExt cx="4595210" cy="383252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ACFE96E-3249-5548-A439-27F5449E7402}"/>
                </a:ext>
              </a:extLst>
            </p:cNvPr>
            <p:cNvSpPr/>
            <p:nvPr/>
          </p:nvSpPr>
          <p:spPr>
            <a:xfrm>
              <a:off x="1042648" y="4647704"/>
              <a:ext cx="4148786" cy="372126"/>
            </a:xfrm>
            <a:prstGeom prst="ellipse">
              <a:avLst/>
            </a:prstGeom>
            <a:solidFill>
              <a:srgbClr val="0625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E581CB1-1279-CC45-820A-8C0ADA5F75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9435" y="1187310"/>
              <a:ext cx="4595210" cy="383252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640BAD6-CEA7-5E4D-870A-A0E93A1C6A6C}"/>
              </a:ext>
            </a:extLst>
          </p:cNvPr>
          <p:cNvSpPr txBox="1"/>
          <p:nvPr/>
        </p:nvSpPr>
        <p:spPr>
          <a:xfrm>
            <a:off x="7258759" y="2573210"/>
            <a:ext cx="3735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some body text here and make </a:t>
            </a:r>
            <a:r>
              <a:rPr lang="en-US" b="1" dirty="0">
                <a:solidFill>
                  <a:srgbClr val="9AC4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important things green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92A2B8-23E0-724D-BDA3-1CBC1286C592}"/>
              </a:ext>
            </a:extLst>
          </p:cNvPr>
          <p:cNvSpPr/>
          <p:nvPr/>
        </p:nvSpPr>
        <p:spPr>
          <a:xfrm rot="238136">
            <a:off x="3209921" y="4036517"/>
            <a:ext cx="3062253" cy="816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spc="-100" dirty="0">
                <a:solidFill>
                  <a:srgbClr val="0A3A3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for the future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CAA428B-181B-ED4A-AA34-95455200854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91" y="470742"/>
            <a:ext cx="2159000" cy="10668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C2F4E65-1D74-6143-92D7-0073D611FC7A}"/>
              </a:ext>
            </a:extLst>
          </p:cNvPr>
          <p:cNvSpPr/>
          <p:nvPr/>
        </p:nvSpPr>
        <p:spPr>
          <a:xfrm rot="21390491">
            <a:off x="564116" y="3984936"/>
            <a:ext cx="2803816" cy="816116"/>
          </a:xfrm>
          <a:prstGeom prst="rect">
            <a:avLst/>
          </a:prstGeom>
          <a:solidFill>
            <a:srgbClr val="9AC446"/>
          </a:solidFill>
          <a:ln>
            <a:noFill/>
          </a:ln>
          <a:effectLst>
            <a:outerShdw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spc="-100" dirty="0">
                <a:latin typeface="Arial Black" panose="020B0604020202020204" pitchFamily="34" charset="0"/>
                <a:cs typeface="Arial Black" panose="020B0604020202020204" pitchFamily="34" charset="0"/>
              </a:rPr>
              <a:t>Our plans</a:t>
            </a:r>
          </a:p>
        </p:txBody>
      </p:sp>
    </p:spTree>
    <p:extLst>
      <p:ext uri="{BB962C8B-B14F-4D97-AF65-F5344CB8AC3E}">
        <p14:creationId xmlns:p14="http://schemas.microsoft.com/office/powerpoint/2010/main" val="34914742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303</Words>
  <Application>Microsoft Macintosh PowerPoint</Application>
  <PresentationFormat>Widescreen</PresentationFormat>
  <Paragraphs>60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Gary Stott</dc:creator>
  <cp:lastModifiedBy>Stephanie Taylor</cp:lastModifiedBy>
  <cp:revision>32</cp:revision>
  <dcterms:created xsi:type="dcterms:W3CDTF">2018-04-26T13:32:58Z</dcterms:created>
  <dcterms:modified xsi:type="dcterms:W3CDTF">2018-07-17T12:54:32Z</dcterms:modified>
</cp:coreProperties>
</file>