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7" y="4360871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7" y="5360996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BC7CCDED-A281-7F4B-A161-C8245B93A15F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97" y="1897719"/>
            <a:ext cx="4500880" cy="21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16</cp:revision>
  <dcterms:created xsi:type="dcterms:W3CDTF">2018-09-18T14:38:34Z</dcterms:created>
  <dcterms:modified xsi:type="dcterms:W3CDTF">2018-11-13T19:36:05Z</dcterms:modified>
</cp:coreProperties>
</file>