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82042"/>
            <a:ext cx="6623685" cy="8701715"/>
          </a:xfrm>
          <a:prstGeom prst="rect">
            <a:avLst/>
          </a:prstGeom>
        </p:spPr>
      </p:pic>
      <p:sp>
        <p:nvSpPr>
          <p:cNvPr id="60" name="Text Box 3">
            <a:extLst>
              <a:ext uri="{FF2B5EF4-FFF2-40B4-BE49-F238E27FC236}">
                <a16:creationId xmlns:a16="http://schemas.microsoft.com/office/drawing/2014/main" id="{A93CA3C4-B897-A74F-A6F3-6549D053CF5B}"/>
              </a:ext>
            </a:extLst>
          </p:cNvPr>
          <p:cNvSpPr txBox="1"/>
          <p:nvPr/>
        </p:nvSpPr>
        <p:spPr>
          <a:xfrm>
            <a:off x="1111258" y="668193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5F4B3C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A70B2E6-79EC-3047-8843-225BAF4728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83" y="8145387"/>
            <a:ext cx="457200" cy="4572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D5D8A7-BF1E-3247-9348-48C7CE2109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23" y="8145387"/>
            <a:ext cx="457200" cy="4572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DC9FB15-0784-1442-A110-AEB7542E28C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63" y="8145387"/>
            <a:ext cx="457200" cy="457200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1714508" y="4486107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 rot="238136">
            <a:off x="1888498" y="5486232"/>
            <a:ext cx="4083050" cy="815975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791776"/>
            <a:ext cx="1619885" cy="8001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79411B8-D971-FA4C-B559-9EAF029EF484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997" y="1477217"/>
            <a:ext cx="2519680" cy="264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11</cp:revision>
  <dcterms:created xsi:type="dcterms:W3CDTF">2018-09-18T14:38:34Z</dcterms:created>
  <dcterms:modified xsi:type="dcterms:W3CDTF">2018-11-13T19:29:45Z</dcterms:modified>
</cp:coreProperties>
</file>