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3F"/>
    <a:srgbClr val="9EC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0"/>
    <p:restoredTop sz="94618"/>
  </p:normalViewPr>
  <p:slideViewPr>
    <p:cSldViewPr snapToGrid="0" snapToObjects="1">
      <p:cViewPr varScale="1">
        <p:scale>
          <a:sx n="64" d="100"/>
          <a:sy n="64" d="100"/>
        </p:scale>
        <p:origin x="17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extLst>
              <a:ext uri="{FF2B5EF4-FFF2-40B4-BE49-F238E27FC236}">
                <a16:creationId xmlns:a16="http://schemas.microsoft.com/office/drawing/2014/main" id="{ECF02A3B-BCA1-6C4C-ACA8-25F082A686D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" y="482042"/>
            <a:ext cx="6623685" cy="8701715"/>
          </a:xfrm>
          <a:prstGeom prst="rect">
            <a:avLst/>
          </a:prstGeom>
        </p:spPr>
      </p:pic>
      <p:sp>
        <p:nvSpPr>
          <p:cNvPr id="60" name="Text Box 3">
            <a:extLst>
              <a:ext uri="{FF2B5EF4-FFF2-40B4-BE49-F238E27FC236}">
                <a16:creationId xmlns:a16="http://schemas.microsoft.com/office/drawing/2014/main" id="{A93CA3C4-B897-A74F-A6F3-6549D053CF5B}"/>
              </a:ext>
            </a:extLst>
          </p:cNvPr>
          <p:cNvSpPr txBox="1"/>
          <p:nvPr/>
        </p:nvSpPr>
        <p:spPr>
          <a:xfrm>
            <a:off x="1111258" y="6681937"/>
            <a:ext cx="5431155" cy="138938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your body text in this box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Text Box 4">
            <a:extLst>
              <a:ext uri="{FF2B5EF4-FFF2-40B4-BE49-F238E27FC236}">
                <a16:creationId xmlns:a16="http://schemas.microsoft.com/office/drawing/2014/main" id="{2B8290C7-26A9-AA4E-8301-BB899533123B}"/>
              </a:ext>
            </a:extLst>
          </p:cNvPr>
          <p:cNvSpPr txBox="1"/>
          <p:nvPr/>
        </p:nvSpPr>
        <p:spPr>
          <a:xfrm>
            <a:off x="508008" y="9576091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details:</a:t>
            </a:r>
            <a:r>
              <a:rPr lang="en-GB" sz="1200" b="1">
                <a:solidFill>
                  <a:srgbClr val="5F4B3C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details such as address or other important information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Text Box 5">
            <a:extLst>
              <a:ext uri="{FF2B5EF4-FFF2-40B4-BE49-F238E27FC236}">
                <a16:creationId xmlns:a16="http://schemas.microsoft.com/office/drawing/2014/main" id="{C8D5B0B9-BD8A-AB47-A402-881731799535}"/>
              </a:ext>
            </a:extLst>
          </p:cNvPr>
          <p:cNvSpPr txBox="1"/>
          <p:nvPr/>
        </p:nvSpPr>
        <p:spPr>
          <a:xfrm>
            <a:off x="3817628" y="9576091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>
                <a:solidFill>
                  <a:srgbClr val="0A3A37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(type number)</a:t>
            </a: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>
                <a:solidFill>
                  <a:srgbClr val="0A3A37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www.yourwebsite.com</a:t>
            </a: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 about this event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EA70B2E6-79EC-3047-8843-225BAF4728A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083" y="8145387"/>
            <a:ext cx="457200" cy="4572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AD5D8A7-BF1E-3247-9348-48C7CE21099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723" y="8145387"/>
            <a:ext cx="457200" cy="4572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2DC9FB15-0784-1442-A110-AEB7542E28C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363" y="8145387"/>
            <a:ext cx="457200" cy="4572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A546909A-AC47-1940-A45E-E24970EA25CA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948" y="791776"/>
            <a:ext cx="1619885" cy="8001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3C279A03-D759-7747-B0F5-44E9015DDDE4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197" y="1285348"/>
            <a:ext cx="2875280" cy="3347085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5C289A77-65B3-2C4F-9FAF-05B857381C29}"/>
              </a:ext>
            </a:extLst>
          </p:cNvPr>
          <p:cNvSpPr/>
          <p:nvPr/>
        </p:nvSpPr>
        <p:spPr>
          <a:xfrm rot="21390491">
            <a:off x="1714507" y="4360871"/>
            <a:ext cx="4083050" cy="815975"/>
          </a:xfrm>
          <a:prstGeom prst="rect">
            <a:avLst/>
          </a:prstGeom>
          <a:solidFill>
            <a:srgbClr val="9AC446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FFFFFF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Type your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12D3A889-1E16-B446-8F41-C22B7888298B}"/>
              </a:ext>
            </a:extLst>
          </p:cNvPr>
          <p:cNvSpPr/>
          <p:nvPr/>
        </p:nvSpPr>
        <p:spPr>
          <a:xfrm rot="238136">
            <a:off x="1888497" y="5360996"/>
            <a:ext cx="4083050" cy="815975"/>
          </a:xfrm>
          <a:prstGeom prst="rect">
            <a:avLst/>
          </a:prstGeom>
          <a:solidFill>
            <a:srgbClr val="0A3A37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 dirty="0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</TotalTime>
  <Words>28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Stephanie Taylor</cp:lastModifiedBy>
  <cp:revision>17</cp:revision>
  <dcterms:created xsi:type="dcterms:W3CDTF">2018-09-18T14:38:34Z</dcterms:created>
  <dcterms:modified xsi:type="dcterms:W3CDTF">2018-11-13T19:37:00Z</dcterms:modified>
</cp:coreProperties>
</file>