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7" y="4360871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7" y="5360996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F067029E-C27A-E54F-90F4-9167B2FBD157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797" y="1691797"/>
            <a:ext cx="2926080" cy="24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15</cp:revision>
  <dcterms:created xsi:type="dcterms:W3CDTF">2018-09-18T14:38:34Z</dcterms:created>
  <dcterms:modified xsi:type="dcterms:W3CDTF">2018-11-13T19:35:14Z</dcterms:modified>
</cp:coreProperties>
</file>