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3F41856F-9B5F-5B44-B6EC-AC385C0D660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926" y="1984210"/>
            <a:ext cx="3527404" cy="2349603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dist="127000" dir="2700000" algn="t" rotWithShape="0">
              <a:prstClr val="black">
                <a:alpha val="10000"/>
              </a:prstClr>
            </a:outerShdw>
          </a:effectLst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16A934F-E621-CC43-9D67-606168E321AA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 rot="17901646">
            <a:off x="1613880" y="1788960"/>
            <a:ext cx="1176002" cy="77760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16A934F-E621-CC43-9D67-606168E321AA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 rot="921532">
            <a:off x="4796842" y="1701041"/>
            <a:ext cx="1176001" cy="777601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7" y="4360871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7" y="5360996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" name="Text Box 4">
            <a:extLst>
              <a:ext uri="{FF2B5EF4-FFF2-40B4-BE49-F238E27FC236}">
                <a16:creationId xmlns:a16="http://schemas.microsoft.com/office/drawing/2014/main" id="{B1CCADF5-8D12-0C40-A58D-635AC73A2263}"/>
              </a:ext>
            </a:extLst>
          </p:cNvPr>
          <p:cNvSpPr txBox="1"/>
          <p:nvPr/>
        </p:nvSpPr>
        <p:spPr>
          <a:xfrm>
            <a:off x="-2326654" y="2985969"/>
            <a:ext cx="1443838" cy="295965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Right click on the picture to change for one of your own, then reposition the sticky tape over the corner.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50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13</cp:revision>
  <dcterms:created xsi:type="dcterms:W3CDTF">2018-09-18T14:38:34Z</dcterms:created>
  <dcterms:modified xsi:type="dcterms:W3CDTF">2018-11-13T19:34:23Z</dcterms:modified>
</cp:coreProperties>
</file>